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04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0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6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82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84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25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88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94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21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38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B8059-D0E0-47A5-9926-684B7B04812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3A78C7-A5A7-4AF2-860E-E7CDD64FB5F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17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43B0-A67D-60A2-FB04-7651E76370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POLAR REGIONS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A53E453-5461-C56F-4189-B4132C1CA8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63" y="3626982"/>
            <a:ext cx="8637073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Introduction to Polar Regions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 and characteristics of polar regions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polar regions in global climate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Map Showing Locations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Geographic distribution of polar regions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Highlighting specific regions like Arctic and Antarctic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30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16091-3872-1C1E-4F88-79734316A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Religious Beliefs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B99582F-5807-0A08-974A-540DA6098B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79" y="3531204"/>
            <a:ext cx="9262943" cy="2073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 of Spiritual Practices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Beliefs in spirits and natural forces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Rituals for hunting, harvest, and seasonal changes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Mythology and Rituals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Creation myths and folklore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Ceremonies to honor ancestors and spirits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443059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42C04-9882-DFC2-10F2-BB8494CCF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Contacts with the Outside World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DE5AC33-C051-76A6-BFF3-A9BE7230B7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80" y="3507888"/>
            <a:ext cx="902696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 Influences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Impact of globalization and technology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Changes in traditional lifestyles and cultural practices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Challenges and Opportunities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Environmental conservation efforts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Economic development and tourism impacts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134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99EB-A812-F8E0-2FB1-D71709C90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Seasons in the Tundra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B54BABA-F351-CB9E-44D1-46BCAD28455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62" y="3615741"/>
            <a:ext cx="9233463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Explanation of Seasons in Polar Regions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Polar day and night phenomenon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Impact of axial tilt on seasons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Climate Changes and Effects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Climate trends in polar regions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Environmental impacts such as melting ice caps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905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E0257-08A7-650B-8224-47EB7FD3FE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Summer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EF271CC-1699-6EE6-276F-FC9F8BA51D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25703" y="3689483"/>
            <a:ext cx="8637073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Description of Summer in the Tundra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Duration and characteristics of summer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Temperature variations and daylight hours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Wildlife and Plant Life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Species diversity during summer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Adaptations of flora and fauna to warmer temperatures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304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75D7F-C188-524D-FA4E-6D47080185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Vegetation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15B72AA-D89A-C949-2667-311E61D896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79" y="3551499"/>
            <a:ext cx="898840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 of Vegetation in the Tundra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Tundra vegetation zones (e.g., mosses, lichens, shrubs)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Unique adaptations to cold and short growing seasons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Adaptations of Plants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Cold tolerance mechanisms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Reproduction strategies in harsh conditions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220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D9112-09AC-9E09-4AFC-A746086D9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People of Tundra Regions: Eskimos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7723D82-1126-27C0-88AC-3678FC4AF6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63" y="3674735"/>
            <a:ext cx="7601308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 of Eskimo Culture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Historical background and cultural diversity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livelihoods and subsistence practices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Lifestyle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Nomadic versus settled communities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kinship and oral traditions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78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722D-C7A9-7739-ACE9-FD082EF173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Group Life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678DA28-E48C-8BF0-36D3-46F70B5A65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506663" y="3557950"/>
            <a:ext cx="807284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Community Structure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 organization within Eskimo communities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Leadership and decision-making processes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 Norms and Traditions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Customs related to marriage, birth, and death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Rituals and celebrations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68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3FE8-84E3-BEE0-BCA0-5D07AA083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Hunting and Fishing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F94DBC1-A8DE-1D41-C673-A773354814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63" y="3655069"/>
            <a:ext cx="806342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Methods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Techniques for hunting marine and land animals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Fishing practices in icy waters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of Hunting and Fishing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Economic and cultural significance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Conservation challenges and sustainability efforts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763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A3C45-F89F-4317-EF89-36541F890E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4F01CF6-19A7-9996-7B55-F8277FF6FC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417780" y="3531204"/>
            <a:ext cx="9007304" cy="2014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Diet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Staple foods and dietary preferences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Preservation methods for long winters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Recipes and Examples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dishes and culinary techniques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Adaptation of modern cuisine to traditional ingredients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502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567A6-BE8C-F529-44B6-79B4206BDF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Clothing and Crafts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16FA73-7655-4C04-B081-BA4FE84AB2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143433" y="3617157"/>
            <a:ext cx="940947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Traditional Clothing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Materials and designs for cold climates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Functional aspects of traditional garments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Craftsmanship and Materials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Techniques in making tools, weapons, and artistic items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of natural resources like animal hides and bones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690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</TotalTime>
  <Words>367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POLAR REGIONS</vt:lpstr>
      <vt:lpstr>Seasons in the Tundra</vt:lpstr>
      <vt:lpstr>Summer</vt:lpstr>
      <vt:lpstr>Vegetation</vt:lpstr>
      <vt:lpstr>The People of Tundra Regions: Eskimos</vt:lpstr>
      <vt:lpstr>Group Life</vt:lpstr>
      <vt:lpstr>Hunting and Fishing</vt:lpstr>
      <vt:lpstr>Food</vt:lpstr>
      <vt:lpstr>Clothing and Crafts</vt:lpstr>
      <vt:lpstr>Religious Beliefs</vt:lpstr>
      <vt:lpstr>Contacts with the Outside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 WAJID</dc:creator>
  <cp:lastModifiedBy>ABDUL WAJID</cp:lastModifiedBy>
  <cp:revision>1</cp:revision>
  <dcterms:created xsi:type="dcterms:W3CDTF">2024-07-16T11:32:56Z</dcterms:created>
  <dcterms:modified xsi:type="dcterms:W3CDTF">2024-07-16T11:57:43Z</dcterms:modified>
</cp:coreProperties>
</file>